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54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519"/>
  </p:normalViewPr>
  <p:slideViewPr>
    <p:cSldViewPr snapToGrid="0" snapToObjects="1">
      <p:cViewPr varScale="1">
        <p:scale>
          <a:sx n="80" d="100"/>
          <a:sy n="80" d="100"/>
        </p:scale>
        <p:origin x="1038" y="114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919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91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23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095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56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9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16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406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87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7146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93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26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412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35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27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211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899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84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839C5E-00BE-458F-A3F0-6095A54FBC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EFFD8C4-9D1C-4B78-841E-608BCF2FB6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23399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48343" y="2743201"/>
            <a:ext cx="12539631" cy="233289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ru-RU" sz="4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48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и итерации)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8413159" y="6502274"/>
            <a:ext cx="7095547" cy="18235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7" name="Shape 3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Циклы </a:t>
            </a:r>
            <a:r>
              <a:rPr lang="ru-RU" sz="3600" dirty="0" err="1"/>
              <a:t>while</a:t>
            </a:r>
            <a:r>
              <a:rPr lang="ru-RU" sz="3600" dirty="0"/>
              <a:t> называются «неопределенными циклами», потому что они продолжаются до тех пор, пока логическое условие не станет ложным.</a:t>
            </a:r>
          </a:p>
          <a:p>
            <a:r>
              <a:rPr lang="ru-RU" sz="3600" dirty="0"/>
              <a:t>Циклы, которые мы видели до сих пор, довольно легко изучить, чтобы увидеть, завершатся ли они или будут «бесконечными циклами».</a:t>
            </a:r>
          </a:p>
          <a:p>
            <a:r>
              <a:rPr lang="ru-RU" sz="3600" dirty="0"/>
              <a:t>Иногда немного сложнее быть уверенным в том, что цикл завершится.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0174" y="990486"/>
            <a:ext cx="12539631" cy="1377576"/>
          </a:xfrm>
        </p:spPr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Определенные циклы</a:t>
            </a:r>
            <a:endParaRPr lang="en-US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Iterating over a set of items</a:t>
            </a:r>
            <a:r>
              <a:rPr lang="is-IS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7841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Довольно часто у нас есть список элементов строк в файле - фактически конечный набор вещей.</a:t>
            </a:r>
          </a:p>
          <a:p>
            <a:r>
              <a:rPr lang="ru-RU" sz="3600" dirty="0"/>
              <a:t>Мы можем написать цикл для однократного запуска цикла для каждого из элементов в наборе, используя конструкцию </a:t>
            </a:r>
            <a:r>
              <a:rPr lang="ru-RU" sz="3600" dirty="0" err="1"/>
              <a:t>Python</a:t>
            </a:r>
            <a:r>
              <a:rPr lang="ru-RU" sz="3600" dirty="0"/>
              <a:t> </a:t>
            </a:r>
            <a:r>
              <a:rPr lang="ru-RU" sz="3600" dirty="0" err="1"/>
              <a:t>for</a:t>
            </a:r>
            <a:r>
              <a:rPr lang="ru-RU" sz="3600" dirty="0"/>
              <a:t>.</a:t>
            </a:r>
          </a:p>
          <a:p>
            <a:r>
              <a:rPr lang="ru-RU" sz="3600" dirty="0"/>
              <a:t>Эти циклы называются «определенными циклами», потому что они выполняются точное количество раз.</a:t>
            </a:r>
          </a:p>
          <a:p>
            <a:r>
              <a:rPr lang="ru-RU" sz="3600" dirty="0"/>
              <a:t>Мы говорим, что «определенные циклы проходят через элементы набора»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Определенный цикл со строками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off!')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800" dirty="0"/>
              <a:t>Определенные циклы (для циклов) имеют явные переменные итерации, которые изменяются каждый раз в цикле. Эти итерационные переменные перемещаются по последовательности или набору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Глядя в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006743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916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Циклы (повторяющиеся шаги) имеют переменные итерации, которые изменяются каждый раз в цикле. Часто эти переменные итерации проходят через последовательность чисел.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2054225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делаем с циклами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algn="ctr">
              <a:spcBef>
                <a:spcPts val="0"/>
              </a:spcBef>
              <a:buClr>
                <a:srgbClr val="00FF00"/>
              </a:buClr>
              <a:buSzPct val="25000"/>
            </a:pP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b="1" dirty="0"/>
              <a:t>Примечание: хотя эти примеры просты, шаблоны применимы ко всем видам циклов.</a:t>
            </a:r>
            <a:br>
              <a:rPr lang="ru-RU" sz="4800" b="1" dirty="0"/>
            </a:br>
            <a:endParaRPr lang="en-US" sz="4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6000" b="1" dirty="0">
                <a:solidFill>
                  <a:srgbClr val="FFC000"/>
                </a:solidFill>
              </a:rPr>
              <a:t>Изготовление «умных» петель</a:t>
            </a:r>
            <a:endParaRPr lang="ru-RU" sz="60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523" name="Shape 52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indent="0">
              <a:buNone/>
            </a:pPr>
            <a:r>
              <a:rPr lang="ru-RU" sz="3600" dirty="0"/>
              <a:t>Хитрость заключается в том, чтобы «знать» что-то обо всем цикле, когда вы застряли при написании кода, который видит только одну запись за раз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через набор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 так с циклом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Еще один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делает данный цикл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наибольшего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020069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2800" dirty="0"/>
              <a:t>Мы создаем переменную, которая содержит наибольшее значение, которое мы видели до сих пор. Если текущее число, на которое мы смотрим, больше, это новое наибольшее значение, которое мы видели до сих пор.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Больше шаблонов циклов</a:t>
            </a:r>
            <a:r>
              <a:rPr lang="is-IS" dirty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Суммировать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подсчитать, сколько раз мы выполняем цикл, мы вводим переменную счетчика, которая начинается с 0, и добавляем к ней единицу каждый раз в цикле</a:t>
            </a:r>
            <a:endParaRPr lang="en-US" sz="28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Суммирование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42558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сложить значение, которое мы встречаем в цикле, мы вводим переменную суммы, которая начинается с 0, и добавляем значение к сумме каждый раз в цикле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среднего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1681226" y="7188175"/>
            <a:ext cx="1235862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Среднее значение просто объединяет модели подсчета и суммирования и делится, когда цикл завершен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Фильтрация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print('Large number',value)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/>
              <a:t>Мы используем оператор </a:t>
            </a:r>
            <a:r>
              <a:rPr lang="ru-RU" sz="3200" dirty="0" err="1"/>
              <a:t>if</a:t>
            </a:r>
            <a:r>
              <a:rPr lang="ru-RU" sz="3200" dirty="0"/>
              <a:t> в цикле, чтобы поймать / отфильтровать значения, которые мы ищем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 использованием логической переменной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047422"/>
            <a:ext cx="14119500" cy="146610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Если мы просто хотим найти и узнать, было ли найдено значение, мы используем переменную, которая начинается с </a:t>
            </a:r>
            <a:r>
              <a:rPr lang="ru-RU" sz="2800" dirty="0" err="1"/>
              <a:t>False</a:t>
            </a:r>
            <a:r>
              <a:rPr lang="ru-RU" sz="2800" dirty="0"/>
              <a:t> и устанавливается в </a:t>
            </a:r>
            <a:r>
              <a:rPr lang="ru-RU" sz="2800" dirty="0" err="1"/>
              <a:t>True</a:t>
            </a:r>
            <a:r>
              <a:rPr lang="ru-RU" sz="2800" dirty="0"/>
              <a:t>, как только мы находим то, что ищем.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xfrm>
            <a:off x="991576" y="856231"/>
            <a:ext cx="14060856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найти наименьшее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Как бы мы изменили его, чтобы он находил наименьшее значение в списке?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xfrm>
            <a:off x="1123882" y="965787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3565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У нас все еще есть самая маленькая переменная. При первом прохождении цикла наименьшее значение равно </a:t>
            </a:r>
            <a:r>
              <a:rPr lang="ru-RU" sz="3200" dirty="0" err="1"/>
              <a:t>None</a:t>
            </a:r>
            <a:r>
              <a:rPr lang="ru-RU" sz="3200" dirty="0"/>
              <a:t>, поэтому мы берем первое значение как наименьшее.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xfrm>
            <a:off x="1155700" y="970685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«есть» и «нет»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2" name="Shape 752"/>
          <p:cNvSpPr txBox="1">
            <a:spLocks noGrp="1"/>
          </p:cNvSpPr>
          <p:nvPr>
            <p:ph idx="1"/>
          </p:nvPr>
        </p:nvSpPr>
        <p:spPr>
          <a:xfrm>
            <a:off x="8616824" y="2603500"/>
            <a:ext cx="6470875" cy="5936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оператор </a:t>
            </a:r>
            <a:r>
              <a:rPr lang="ru-RU" sz="3600" dirty="0" err="1"/>
              <a:t>is</a:t>
            </a:r>
            <a:r>
              <a:rPr lang="ru-RU" sz="3600" dirty="0"/>
              <a:t>, который можно использовать в логических выражениях.</a:t>
            </a:r>
          </a:p>
          <a:p>
            <a:r>
              <a:rPr lang="ru-RU" sz="3600" dirty="0"/>
              <a:t>Подразумевает «то же самое, что и»</a:t>
            </a:r>
          </a:p>
          <a:p>
            <a:r>
              <a:rPr lang="ru-RU" sz="3600" dirty="0"/>
              <a:t>Подобно, но сильнее, чем ==</a:t>
            </a:r>
          </a:p>
          <a:p>
            <a:r>
              <a:rPr lang="ru-RU" sz="3600" dirty="0"/>
              <a:t>не также является логическим оператором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8" name="Shape 758"/>
          <p:cNvSpPr txBox="1">
            <a:spLocks noGrp="1"/>
          </p:cNvSpPr>
          <p:nvPr>
            <p:ph idx="1"/>
          </p:nvPr>
        </p:nvSpPr>
        <p:spPr>
          <a:xfrm>
            <a:off x="1301750" y="2603500"/>
            <a:ext cx="73850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</a:t>
            </a: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переменные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10204450" y="2755900"/>
            <a:ext cx="60515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 итерации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Циклические идиомы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и наименьшее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итерации с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>
                <a:solidFill>
                  <a:srgbClr val="FFFF00"/>
                </a:solidFill>
              </a:rPr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 итерации с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387</TotalTime>
  <Words>2631</Words>
  <Application>Microsoft Office PowerPoint</Application>
  <PresentationFormat>Произвольный</PresentationFormat>
  <Paragraphs>506</Paragraphs>
  <Slides>52</Slides>
  <Notes>51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0" baseType="lpstr">
      <vt:lpstr>Arial</vt:lpstr>
      <vt:lpstr>Cabin</vt:lpstr>
      <vt:lpstr>Century Gothic</vt:lpstr>
      <vt:lpstr>Comic Sans MS</vt:lpstr>
      <vt:lpstr>Courier</vt:lpstr>
      <vt:lpstr>Gill Sans</vt:lpstr>
      <vt:lpstr>Wingdings 3</vt:lpstr>
      <vt:lpstr>Ион</vt:lpstr>
      <vt:lpstr>Лекция 6 (Циклы и итерации)</vt:lpstr>
      <vt:lpstr>Повторяющиеся шаги</vt:lpstr>
      <vt:lpstr>Бесконечный цикл</vt:lpstr>
      <vt:lpstr>Еще один цикл</vt:lpstr>
      <vt:lpstr>Выход из цикла</vt:lpstr>
      <vt:lpstr>Выход из цикла</vt:lpstr>
      <vt:lpstr>Презентация PowerPoint</vt:lpstr>
      <vt:lpstr>Завершение итерации с continue</vt:lpstr>
      <vt:lpstr>Завершение итерации с continue</vt:lpstr>
      <vt:lpstr>Презентация PowerPoint</vt:lpstr>
      <vt:lpstr>Бесконечные циклы</vt:lpstr>
      <vt:lpstr>Определенные циклы</vt:lpstr>
      <vt:lpstr>Определенные циклы</vt:lpstr>
      <vt:lpstr>Простой цикл</vt:lpstr>
      <vt:lpstr>Определенный цикл со строками</vt:lpstr>
      <vt:lpstr>Простой цикл</vt:lpstr>
      <vt:lpstr>Глядя в ...</vt:lpstr>
      <vt:lpstr>Презентация PowerPoint</vt:lpstr>
      <vt:lpstr>Презентация PowerPoint</vt:lpstr>
      <vt:lpstr>Что мы делаем с циклами  Примечание: хотя эти примеры просты, шаблоны применимы ко всем видам циклов. </vt:lpstr>
      <vt:lpstr>Изготовление «умных» петель</vt:lpstr>
      <vt:lpstr>Цикл через набор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Нахождение наибольшего значения</vt:lpstr>
      <vt:lpstr>Больше шаблонов циклов…</vt:lpstr>
      <vt:lpstr>Суммировать в цикле</vt:lpstr>
      <vt:lpstr>Суммирование в цикле</vt:lpstr>
      <vt:lpstr>Нахождение среднего в цикле</vt:lpstr>
      <vt:lpstr>Фильтрация в цикле</vt:lpstr>
      <vt:lpstr>Поиск с использованием логической переменной</vt:lpstr>
      <vt:lpstr>Как найти наименьшее значения</vt:lpstr>
      <vt:lpstr>Поиск наименьшего значения</vt:lpstr>
      <vt:lpstr>Поиск наименьшего значения</vt:lpstr>
      <vt:lpstr>Поиск наименьшего значения</vt:lpstr>
      <vt:lpstr>Операторы «есть» и «нет»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Владислав Карюкин</dc:creator>
  <cp:lastModifiedBy>Владислав Карюкин</cp:lastModifiedBy>
  <cp:revision>60</cp:revision>
  <dcterms:modified xsi:type="dcterms:W3CDTF">2024-10-29T14:16:29Z</dcterms:modified>
</cp:coreProperties>
</file>